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85" r:id="rId13"/>
    <p:sldId id="280" r:id="rId14"/>
    <p:sldId id="281" r:id="rId15"/>
    <p:sldId id="282" r:id="rId16"/>
    <p:sldId id="283" r:id="rId17"/>
    <p:sldId id="28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CAN, CHI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381" y="497813"/>
            <a:ext cx="7219950" cy="1971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897" y="2977730"/>
            <a:ext cx="54387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0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0"/>
            <a:ext cx="1156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6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135587"/>
            <a:ext cx="11368882" cy="67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3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0" y="0"/>
            <a:ext cx="1164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0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1" y="0"/>
            <a:ext cx="1162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2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7" y="0"/>
            <a:ext cx="1159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5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5" y="0"/>
            <a:ext cx="1063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046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QUAT TOAN THUC TE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endParaRPr lang="en-US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toc, la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2):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</p:txBody>
      </p:sp>
    </p:spTree>
    <p:extLst>
      <p:ext uri="{BB962C8B-B14F-4D97-AF65-F5344CB8AC3E}">
        <p14:creationId xmlns:p14="http://schemas.microsoft.com/office/powerpoint/2010/main" val="200127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CAN, CHI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0" y="437335"/>
            <a:ext cx="5135491" cy="6081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59" y="2833418"/>
            <a:ext cx="6391275" cy="3848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971" y="362752"/>
            <a:ext cx="61150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7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CAN, CHI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9" y="497813"/>
            <a:ext cx="6096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9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9" y="124639"/>
            <a:ext cx="11797541" cy="60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135078"/>
            <a:ext cx="10358446" cy="64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118100"/>
            <a:ext cx="10722634" cy="66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6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129396"/>
            <a:ext cx="11266098" cy="65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09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17" y="0"/>
            <a:ext cx="10728279" cy="67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9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141797"/>
            <a:ext cx="11723298" cy="65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2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87</Words>
  <Application>Microsoft Office PowerPoint</Application>
  <PresentationFormat>Widescreen</PresentationFormat>
  <Paragraphs>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85</cp:revision>
  <dcterms:created xsi:type="dcterms:W3CDTF">2021-02-11T11:20:39Z</dcterms:created>
  <dcterms:modified xsi:type="dcterms:W3CDTF">2021-05-13T11:16:27Z</dcterms:modified>
</cp:coreProperties>
</file>